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li Gowan" userId="45a67d7e-e501-4ae5-9627-ef3fb98a4e71" providerId="ADAL" clId="{C0924040-2499-4A46-B77D-AE11FB3C0FDB}"/>
    <pc:docChg chg="delSld">
      <pc:chgData name="Kelli Gowan" userId="45a67d7e-e501-4ae5-9627-ef3fb98a4e71" providerId="ADAL" clId="{C0924040-2499-4A46-B77D-AE11FB3C0FDB}" dt="2026-09-14T20:53:21.047" v="0" actId="2696"/>
      <pc:docMkLst>
        <pc:docMk/>
      </pc:docMkLst>
      <pc:sldChg chg="del">
        <pc:chgData name="Kelli Gowan" userId="45a67d7e-e501-4ae5-9627-ef3fb98a4e71" providerId="ADAL" clId="{C0924040-2499-4A46-B77D-AE11FB3C0FDB}" dt="2026-09-14T20:53:21.047" v="0" actId="2696"/>
        <pc:sldMkLst>
          <pc:docMk/>
          <pc:sldMk cId="0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Hexagon 2"/>
          <p:cNvSpPr/>
          <p:nvPr/>
        </p:nvSpPr>
        <p:spPr>
          <a:xfrm>
            <a:off x="10058400" y="228600"/>
            <a:ext cx="685800" cy="594360"/>
          </a:xfrm>
          <a:prstGeom prst="hexagon">
            <a:avLst/>
          </a:prstGeom>
          <a:solidFill>
            <a:srgbClr val="FFC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Hexagon 3"/>
          <p:cNvSpPr/>
          <p:nvPr/>
        </p:nvSpPr>
        <p:spPr>
          <a:xfrm>
            <a:off x="10561320" y="795528"/>
            <a:ext cx="685800" cy="594360"/>
          </a:xfrm>
          <a:prstGeom prst="hexagon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Hexagon 4"/>
          <p:cNvSpPr/>
          <p:nvPr/>
        </p:nvSpPr>
        <p:spPr>
          <a:xfrm>
            <a:off x="10058400" y="1362456"/>
            <a:ext cx="685800" cy="594360"/>
          </a:xfrm>
          <a:prstGeom prst="hexagon">
            <a:avLst/>
          </a:prstGeom>
          <a:solidFill>
            <a:srgbClr val="FFC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Hexagon 5"/>
          <p:cNvSpPr/>
          <p:nvPr/>
        </p:nvSpPr>
        <p:spPr>
          <a:xfrm>
            <a:off x="10561320" y="1929384"/>
            <a:ext cx="685800" cy="594360"/>
          </a:xfrm>
          <a:prstGeom prst="hexagon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Hexagon 6"/>
          <p:cNvSpPr/>
          <p:nvPr/>
        </p:nvSpPr>
        <p:spPr>
          <a:xfrm>
            <a:off x="10058400" y="2496312"/>
            <a:ext cx="685800" cy="594360"/>
          </a:xfrm>
          <a:prstGeom prst="hexagon">
            <a:avLst/>
          </a:prstGeom>
          <a:solidFill>
            <a:srgbClr val="FFC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FKR logo ma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1480"/>
            <a:ext cx="1554480" cy="4060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7240" y="1828800"/>
            <a:ext cx="97840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22262B"/>
                </a:solidFill>
                <a:latin typeface="Roboto"/>
              </a:defRPr>
            </a:pPr>
            <a:r>
              <a:t>GETTING EVENT READY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2907792"/>
            <a:ext cx="94183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57D20"/>
                </a:solidFill>
                <a:latin typeface="Roboto"/>
              </a:defRPr>
            </a:pPr>
            <a:r>
              <a:t>FTC • BIOBUZZ</a:t>
            </a:r>
          </a:p>
          <a:p>
            <a:pPr>
              <a:defRPr sz="2000">
                <a:solidFill>
                  <a:srgbClr val="696E73"/>
                </a:solidFill>
                <a:latin typeface="Roboto"/>
              </a:defRPr>
            </a:pPr>
            <a:r>
              <a:t>Two systems. One goal: get your team on the field.</a:t>
            </a:r>
          </a:p>
        </p:txBody>
      </p:sp>
      <p:sp>
        <p:nvSpPr>
          <p:cNvPr id="11" name="Hexagon 10"/>
          <p:cNvSpPr/>
          <p:nvPr/>
        </p:nvSpPr>
        <p:spPr>
          <a:xfrm>
            <a:off x="822960" y="4892040"/>
            <a:ext cx="566928" cy="502920"/>
          </a:xfrm>
          <a:prstGeom prst="hexagon">
            <a:avLst/>
          </a:prstGeom>
          <a:solidFill>
            <a:srgbClr val="FFC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Hexagon 11"/>
          <p:cNvSpPr/>
          <p:nvPr/>
        </p:nvSpPr>
        <p:spPr>
          <a:xfrm>
            <a:off x="1481328" y="4892040"/>
            <a:ext cx="566928" cy="502920"/>
          </a:xfrm>
          <a:prstGeom prst="hexagon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Hexagon 12"/>
          <p:cNvSpPr/>
          <p:nvPr/>
        </p:nvSpPr>
        <p:spPr>
          <a:xfrm>
            <a:off x="2139696" y="4892040"/>
            <a:ext cx="566928" cy="502920"/>
          </a:xfrm>
          <a:prstGeom prst="hexagon">
            <a:avLst/>
          </a:prstGeom>
          <a:solidFill>
            <a:srgbClr val="FFC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Hexagon 13"/>
          <p:cNvSpPr/>
          <p:nvPr/>
        </p:nvSpPr>
        <p:spPr>
          <a:xfrm>
            <a:off x="2798064" y="4892040"/>
            <a:ext cx="566928" cy="502920"/>
          </a:xfrm>
          <a:prstGeom prst="hexagon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Hexagon 14"/>
          <p:cNvSpPr/>
          <p:nvPr/>
        </p:nvSpPr>
        <p:spPr>
          <a:xfrm>
            <a:off x="3456432" y="4892040"/>
            <a:ext cx="566928" cy="502920"/>
          </a:xfrm>
          <a:prstGeom prst="hexagon">
            <a:avLst/>
          </a:prstGeom>
          <a:solidFill>
            <a:srgbClr val="FFC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Hexagon 15"/>
          <p:cNvSpPr/>
          <p:nvPr/>
        </p:nvSpPr>
        <p:spPr>
          <a:xfrm>
            <a:off x="4114800" y="4892040"/>
            <a:ext cx="566928" cy="502920"/>
          </a:xfrm>
          <a:prstGeom prst="hexagon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Hexagon 16"/>
          <p:cNvSpPr/>
          <p:nvPr/>
        </p:nvSpPr>
        <p:spPr>
          <a:xfrm>
            <a:off x="4773168" y="4892040"/>
            <a:ext cx="566928" cy="502920"/>
          </a:xfrm>
          <a:prstGeom prst="hexagon">
            <a:avLst/>
          </a:prstGeom>
          <a:solidFill>
            <a:srgbClr val="FFC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Hexagon 17"/>
          <p:cNvSpPr/>
          <p:nvPr/>
        </p:nvSpPr>
        <p:spPr>
          <a:xfrm>
            <a:off x="5431536" y="4892040"/>
            <a:ext cx="566928" cy="502920"/>
          </a:xfrm>
          <a:prstGeom prst="hexagon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94360" y="6510528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6E73"/>
                </a:solidFill>
                <a:latin typeface="Roboto"/>
              </a:defRPr>
            </a:pPr>
            <a:r>
              <a:t>KY FIRST Robotics • Coaches Coffee &amp; Chat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Hexagon 2"/>
          <p:cNvSpPr/>
          <p:nvPr/>
        </p:nvSpPr>
        <p:spPr>
          <a:xfrm>
            <a:off x="10515600" y="182880"/>
            <a:ext cx="685800" cy="594360"/>
          </a:xfrm>
          <a:prstGeom prst="hexagon">
            <a:avLst/>
          </a:prstGeom>
          <a:solidFill>
            <a:srgbClr val="FFC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Hexagon 3"/>
          <p:cNvSpPr/>
          <p:nvPr/>
        </p:nvSpPr>
        <p:spPr>
          <a:xfrm>
            <a:off x="11018520" y="749808"/>
            <a:ext cx="685800" cy="594360"/>
          </a:xfrm>
          <a:prstGeom prst="hexagon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Hexagon 4"/>
          <p:cNvSpPr/>
          <p:nvPr/>
        </p:nvSpPr>
        <p:spPr>
          <a:xfrm>
            <a:off x="10515600" y="1316736"/>
            <a:ext cx="685800" cy="594360"/>
          </a:xfrm>
          <a:prstGeom prst="hexagon">
            <a:avLst/>
          </a:prstGeom>
          <a:solidFill>
            <a:srgbClr val="FFC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Hexagon 5"/>
          <p:cNvSpPr/>
          <p:nvPr/>
        </p:nvSpPr>
        <p:spPr>
          <a:xfrm>
            <a:off x="11018520" y="1883664"/>
            <a:ext cx="685800" cy="594360"/>
          </a:xfrm>
          <a:prstGeom prst="hexagon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548640"/>
            <a:ext cx="99669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2262B"/>
                </a:solidFill>
                <a:latin typeface="Roboto"/>
              </a:defRPr>
            </a:pPr>
            <a:r>
              <a:t>1. Be ready with FIRST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9601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696E73"/>
                </a:solidFill>
                <a:latin typeface="Roboto"/>
              </a:defRPr>
            </a:pPr>
            <a:r>
              <a:t>This part happens in your team’s FIRST Dashboard.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965960"/>
            <a:ext cx="352044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41247" y="2167128"/>
            <a:ext cx="438912" cy="438912"/>
          </a:xfrm>
          <a:prstGeom prst="ellipse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41247" y="2185415"/>
            <a:ext cx="438912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Roboto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89888" y="2148840"/>
            <a:ext cx="2587752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57D20"/>
                </a:solidFill>
                <a:latin typeface="Roboto"/>
              </a:defRPr>
            </a:pPr>
            <a:r>
              <a:t>2 cleared coaches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112" y="2679191"/>
            <a:ext cx="3008376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2262B"/>
                </a:solidFill>
                <a:latin typeface="Roboto"/>
              </a:defRPr>
            </a:pPr>
            <a:r>
              <a:t>Two coaches listed for the team with required background checks cleared.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43400" y="1965960"/>
            <a:ext cx="352044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4544568" y="2167128"/>
            <a:ext cx="438912" cy="438912"/>
          </a:xfrm>
          <a:prstGeom prst="ellipse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44568" y="2185415"/>
            <a:ext cx="438912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Roboto"/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93208" y="2148840"/>
            <a:ext cx="2587751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57D20"/>
                </a:solidFill>
                <a:latin typeface="Roboto"/>
              </a:defRPr>
            </a:pPr>
            <a:r>
              <a:t>Consent forms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9432" y="2679191"/>
            <a:ext cx="3008376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2262B"/>
                </a:solidFill>
                <a:latin typeface="Roboto"/>
              </a:defRPr>
            </a:pPr>
            <a:r>
              <a:t>Coach/mentor consent forms complete + every participating student has parent/guardian consent completed.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46720" y="1965960"/>
            <a:ext cx="352044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8247888" y="2167128"/>
            <a:ext cx="438912" cy="438912"/>
          </a:xfrm>
          <a:prstGeom prst="ellipse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247888" y="2185415"/>
            <a:ext cx="438912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Roboto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96528" y="2148840"/>
            <a:ext cx="2587751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57D20"/>
                </a:solidFill>
                <a:latin typeface="Roboto"/>
              </a:defRPr>
            </a:pPr>
            <a:r>
              <a:t>Registration paid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02752" y="2679191"/>
            <a:ext cx="3008376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2262B"/>
                </a:solidFill>
                <a:latin typeface="Roboto"/>
              </a:defRPr>
            </a:pPr>
            <a:r>
              <a:t>Team registration fee paid: $350.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20240" y="5532120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22262B"/>
                </a:solidFill>
                <a:latin typeface="Roboto"/>
              </a:defRPr>
            </a:pPr>
            <a:r>
              <a:t>If these pieces aren’t complete, fix them before event day.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6510528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6E73"/>
                </a:solidFill>
                <a:latin typeface="Roboto"/>
              </a:defRPr>
            </a:pPr>
            <a:r>
              <a:t>KY FIRST Robotics • Coaches Coffee &amp; Chat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Hexagon 2"/>
          <p:cNvSpPr/>
          <p:nvPr/>
        </p:nvSpPr>
        <p:spPr>
          <a:xfrm>
            <a:off x="10561320" y="228600"/>
            <a:ext cx="685800" cy="594360"/>
          </a:xfrm>
          <a:prstGeom prst="hexagon">
            <a:avLst/>
          </a:prstGeom>
          <a:solidFill>
            <a:srgbClr val="FFC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Hexagon 3"/>
          <p:cNvSpPr/>
          <p:nvPr/>
        </p:nvSpPr>
        <p:spPr>
          <a:xfrm>
            <a:off x="11064240" y="795528"/>
            <a:ext cx="685800" cy="594360"/>
          </a:xfrm>
          <a:prstGeom prst="hexagon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Hexagon 4"/>
          <p:cNvSpPr/>
          <p:nvPr/>
        </p:nvSpPr>
        <p:spPr>
          <a:xfrm>
            <a:off x="10561320" y="1362456"/>
            <a:ext cx="685800" cy="594360"/>
          </a:xfrm>
          <a:prstGeom prst="hexagon">
            <a:avLst/>
          </a:prstGeom>
          <a:solidFill>
            <a:srgbClr val="FFC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Hexagon 5"/>
          <p:cNvSpPr/>
          <p:nvPr/>
        </p:nvSpPr>
        <p:spPr>
          <a:xfrm>
            <a:off x="11064240" y="1929384"/>
            <a:ext cx="685800" cy="594360"/>
          </a:xfrm>
          <a:prstGeom prst="hexagon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548640"/>
            <a:ext cx="99669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2262B"/>
                </a:solidFill>
                <a:latin typeface="Roboto"/>
              </a:defRPr>
            </a:pPr>
            <a:r>
              <a:t>2. Your Dashboard has a LOT in 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9601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696E73"/>
                </a:solidFill>
                <a:latin typeface="Roboto"/>
              </a:defRPr>
            </a:pPr>
            <a:r>
              <a:t>Don’t let the training list scare you.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1965960"/>
            <a:ext cx="507492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" y="2331720"/>
            <a:ext cx="443484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F57D20"/>
                </a:solidFill>
                <a:latin typeface="Roboto"/>
              </a:defRPr>
            </a:pPr>
            <a:r>
              <a:t>REQUIRED</a:t>
            </a:r>
          </a:p>
          <a:p>
            <a:pPr>
              <a:spcBef>
                <a:spcPts val="1200"/>
              </a:spcBef>
              <a:defRPr sz="1800">
                <a:solidFill>
                  <a:srgbClr val="22262B"/>
                </a:solidFill>
                <a:latin typeface="Roboto"/>
              </a:defRPr>
            </a:pPr>
            <a:r>
              <a:t>✓  Do the items marked required.</a:t>
            </a:r>
          </a:p>
          <a:p>
            <a:pPr>
              <a:spcBef>
                <a:spcPts val="1200"/>
              </a:spcBef>
              <a:defRPr sz="1800">
                <a:solidFill>
                  <a:srgbClr val="22262B"/>
                </a:solidFill>
                <a:latin typeface="Roboto"/>
              </a:defRPr>
            </a:pPr>
            <a:r>
              <a:t>✓  Make sure both lead coaches know what is outstanding.</a:t>
            </a:r>
          </a:p>
          <a:p>
            <a:pPr>
              <a:spcBef>
                <a:spcPts val="1200"/>
              </a:spcBef>
              <a:defRPr sz="1800">
                <a:solidFill>
                  <a:srgbClr val="22262B"/>
                </a:solidFill>
                <a:latin typeface="Roboto"/>
              </a:defRPr>
            </a:pPr>
            <a:r>
              <a:t>✓  Check again before your first event.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1965960"/>
            <a:ext cx="5074920" cy="352044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29400" y="2331720"/>
            <a:ext cx="443484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F57D20"/>
                </a:solidFill>
                <a:latin typeface="Roboto"/>
              </a:defRPr>
            </a:pPr>
            <a:r>
              <a:t>BONUS</a:t>
            </a:r>
          </a:p>
          <a:p>
            <a:pPr>
              <a:spcBef>
                <a:spcPts val="1200"/>
              </a:spcBef>
              <a:defRPr sz="1800">
                <a:solidFill>
                  <a:srgbClr val="22262B"/>
                </a:solidFill>
                <a:latin typeface="Roboto"/>
              </a:defRPr>
            </a:pPr>
            <a:r>
              <a:t>★  Browse the optional training.</a:t>
            </a:r>
          </a:p>
          <a:p>
            <a:pPr>
              <a:spcBef>
                <a:spcPts val="1200"/>
              </a:spcBef>
              <a:defRPr sz="1800">
                <a:solidFill>
                  <a:srgbClr val="22262B"/>
                </a:solidFill>
                <a:latin typeface="Roboto"/>
              </a:defRPr>
            </a:pPr>
            <a:r>
              <a:t>★  There is a ton of useful coach/mentor content.</a:t>
            </a:r>
          </a:p>
          <a:p>
            <a:pPr>
              <a:spcBef>
                <a:spcPts val="1200"/>
              </a:spcBef>
              <a:defRPr sz="1800">
                <a:solidFill>
                  <a:srgbClr val="22262B"/>
                </a:solidFill>
                <a:latin typeface="Roboto"/>
              </a:defRPr>
            </a:pPr>
            <a:r>
              <a:t>★  Use what helps you — you don’t have to do everything.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6510528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6E73"/>
                </a:solidFill>
                <a:latin typeface="Roboto"/>
              </a:defRPr>
            </a:pPr>
            <a:r>
              <a:t>KY FIRST Robotics • Coaches Coffee &amp; Chat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9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Hexagon 2"/>
          <p:cNvSpPr/>
          <p:nvPr/>
        </p:nvSpPr>
        <p:spPr>
          <a:xfrm>
            <a:off x="10515600" y="182880"/>
            <a:ext cx="685800" cy="594360"/>
          </a:xfrm>
          <a:prstGeom prst="hexagon">
            <a:avLst/>
          </a:prstGeom>
          <a:solidFill>
            <a:srgbClr val="FFC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Hexagon 3"/>
          <p:cNvSpPr/>
          <p:nvPr/>
        </p:nvSpPr>
        <p:spPr>
          <a:xfrm>
            <a:off x="11018520" y="749808"/>
            <a:ext cx="685800" cy="594360"/>
          </a:xfrm>
          <a:prstGeom prst="hexagon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Hexagon 4"/>
          <p:cNvSpPr/>
          <p:nvPr/>
        </p:nvSpPr>
        <p:spPr>
          <a:xfrm>
            <a:off x="10515600" y="1316736"/>
            <a:ext cx="685800" cy="594360"/>
          </a:xfrm>
          <a:prstGeom prst="hexagon">
            <a:avLst/>
          </a:prstGeom>
          <a:solidFill>
            <a:srgbClr val="FFC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Hexagon 5"/>
          <p:cNvSpPr/>
          <p:nvPr/>
        </p:nvSpPr>
        <p:spPr>
          <a:xfrm>
            <a:off x="11018520" y="1883664"/>
            <a:ext cx="685800" cy="594360"/>
          </a:xfrm>
          <a:prstGeom prst="hexagon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548640"/>
            <a:ext cx="99669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2262B"/>
                </a:solidFill>
                <a:latin typeface="Roboto"/>
              </a:defRPr>
            </a:pPr>
            <a:r>
              <a:t>3. Kentucky event registration happens with 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9601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696E73"/>
                </a:solidFill>
                <a:latin typeface="Roboto"/>
              </a:defRPr>
            </a:pPr>
            <a:r>
              <a:t>FIRST gets your team eligible. KY FIRST gets you into Kentucky league events.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874519"/>
            <a:ext cx="338328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32688" y="2075688"/>
            <a:ext cx="438912" cy="438912"/>
          </a:xfrm>
          <a:prstGeom prst="ellipse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2093976"/>
            <a:ext cx="438912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Roboto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1328" y="2057400"/>
            <a:ext cx="2450591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57D20"/>
                </a:solidFill>
                <a:latin typeface="Roboto"/>
              </a:defRPr>
            </a:pPr>
            <a:r>
              <a:t>Find your league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7552" y="2587752"/>
            <a:ext cx="2871216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2262B"/>
                </a:solidFill>
                <a:latin typeface="Roboto"/>
              </a:defRPr>
            </a:pPr>
            <a:r>
              <a:t>See all Kentucky FTC events, then look for your league badge to identify the events available to your team.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07408" y="1874519"/>
            <a:ext cx="338328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4608576" y="2075688"/>
            <a:ext cx="438912" cy="438912"/>
          </a:xfrm>
          <a:prstGeom prst="ellipse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608576" y="2093976"/>
            <a:ext cx="438912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Roboto"/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57216" y="2057400"/>
            <a:ext cx="2450591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57D20"/>
                </a:solidFill>
                <a:latin typeface="Roboto"/>
              </a:defRPr>
            </a:pPr>
            <a:r>
              <a:t>Register for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3440" y="2587752"/>
            <a:ext cx="2871216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2262B"/>
                </a:solidFill>
                <a:latin typeface="Roboto"/>
              </a:defRPr>
            </a:pPr>
            <a:r>
              <a:t>For now: choose TWO league meets + your league tournament.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83296" y="1874519"/>
            <a:ext cx="338328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8284464" y="2075688"/>
            <a:ext cx="438912" cy="438912"/>
          </a:xfrm>
          <a:prstGeom prst="ellipse">
            <a:avLst/>
          </a:prstGeom>
          <a:solidFill>
            <a:srgbClr val="F57D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284464" y="2093976"/>
            <a:ext cx="438912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Roboto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33104" y="2057400"/>
            <a:ext cx="2450591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57D20"/>
                </a:solidFill>
                <a:latin typeface="Roboto"/>
              </a:defRPr>
            </a:pPr>
            <a:r>
              <a:t>Extra plays later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39327" y="2587752"/>
            <a:ext cx="2871216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2262B"/>
                </a:solidFill>
                <a:latin typeface="Roboto"/>
              </a:defRPr>
            </a:pPr>
            <a:r>
              <a:t>After every team has had a chance to register, we’ll announce any open meet capacity. You may be able to pick up additional plays.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" y="6510528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96E73"/>
                </a:solidFill>
                <a:latin typeface="Roboto"/>
              </a:defRPr>
            </a:pPr>
            <a:r>
              <a:t>KY FIRST Robotics • Coaches Coffee &amp; Chat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6c5285-c89c-4a67-b90e-7c381a368f63" xsi:nil="true"/>
    <lcf76f155ced4ddcb4097134ff3c332f xmlns="2542133d-3d7c-4c83-baf2-3fd2b463ee8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31E879363C194A8AD7BE2948DCC69B" ma:contentTypeVersion="17" ma:contentTypeDescription="Create a new document." ma:contentTypeScope="" ma:versionID="35dbe15bc00f3ecfca97846170ff4810">
  <xsd:schema xmlns:xsd="http://www.w3.org/2001/XMLSchema" xmlns:xs="http://www.w3.org/2001/XMLSchema" xmlns:p="http://schemas.microsoft.com/office/2006/metadata/properties" xmlns:ns2="2542133d-3d7c-4c83-baf2-3fd2b463ee86" xmlns:ns3="4f6c5285-c89c-4a67-b90e-7c381a368f63" targetNamespace="http://schemas.microsoft.com/office/2006/metadata/properties" ma:root="true" ma:fieldsID="53964c546f29279a5b4d5397ae56f9a9" ns2:_="" ns3:_="">
    <xsd:import namespace="2542133d-3d7c-4c83-baf2-3fd2b463ee86"/>
    <xsd:import namespace="4f6c5285-c89c-4a67-b90e-7c381a368f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42133d-3d7c-4c83-baf2-3fd2b463ee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345c7f44-62a0-4803-b11d-5bd2d3fb90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6c5285-c89c-4a67-b90e-7c381a368f6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e193efe-7e39-4f20-b55f-f9b334d15baa}" ma:internalName="TaxCatchAll" ma:showField="CatchAllData" ma:web="4f6c5285-c89c-4a67-b90e-7c381a368f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762725-BEB4-499E-BBA4-FD2A77C30695}">
  <ds:schemaRefs>
    <ds:schemaRef ds:uri="http://schemas.microsoft.com/office/2006/metadata/properties"/>
    <ds:schemaRef ds:uri="http://schemas.microsoft.com/office/infopath/2007/PartnerControls"/>
    <ds:schemaRef ds:uri="4f6c5285-c89c-4a67-b90e-7c381a368f63"/>
    <ds:schemaRef ds:uri="2542133d-3d7c-4c83-baf2-3fd2b463ee86"/>
  </ds:schemaRefs>
</ds:datastoreItem>
</file>

<file path=customXml/itemProps2.xml><?xml version="1.0" encoding="utf-8"?>
<ds:datastoreItem xmlns:ds="http://schemas.openxmlformats.org/officeDocument/2006/customXml" ds:itemID="{34569CBA-4FEF-4566-9B0C-B1C91AAFA3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1DE7B4-992B-4895-92A7-3386692797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42133d-3d7c-4c83-baf2-3fd2b463ee86"/>
    <ds:schemaRef ds:uri="4f6c5285-c89c-4a67-b90e-7c381a368f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296</Words>
  <Application>Microsoft Office PowerPoint</Application>
  <PresentationFormat>Widescreen</PresentationFormat>
  <Paragraphs>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Kelli Gowan</cp:lastModifiedBy>
  <cp:revision>1</cp:revision>
  <dcterms:created xsi:type="dcterms:W3CDTF">2013-01-27T09:14:16Z</dcterms:created>
  <dcterms:modified xsi:type="dcterms:W3CDTF">2026-09-14T20:53:31Z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0x0101008B31E879363C194A8AD7BE2948DCC69B</vt:lpwstr>
  </property>
  <property fmtid="{D5CDD505-2E9C-101B-9397-08002B2CF9AE}" pid="3" name="MediaServiceImageTags">
    <vt:lpwstr/>
  </property>
</Properties>
</file>